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p:scale>
          <a:sx n="100" d="100"/>
          <a:sy n="100" d="100"/>
        </p:scale>
        <p:origin x="708" y="-61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2020/7/11</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51620</TotalTime>
  <Words>7517</Words>
  <Application>Microsoft Office PowerPoint</Application>
  <PresentationFormat>宽屏</PresentationFormat>
  <Paragraphs>938</Paragraphs>
  <Slides>159</Slides>
  <Notes>151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159</vt:i4>
      </vt:variant>
    </vt:vector>
  </HeadingPairs>
  <TitlesOfParts>
    <vt:vector size="169" baseType="lpstr">
      <vt:lpstr>Arial Unicode MS</vt:lpstr>
      <vt:lpstr>NimbusRomNo9L</vt:lpstr>
      <vt:lpstr>华文细黑</vt:lpstr>
      <vt:lpstr>Microsoft YaHei</vt:lpstr>
      <vt:lpstr>Microsoft YaHei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lichaohao</dc:creator>
  <cp:lastModifiedBy>91468</cp:lastModifiedBy>
  <cp:revision>327</cp:revision>
  <cp:lastPrinted>2017-06-19T10:44:09Z</cp:lastPrinted>
  <dcterms:created xsi:type="dcterms:W3CDTF">2016-06-07T03:07:16Z</dcterms:created>
  <dcterms:modified xsi:type="dcterms:W3CDTF">2020-07-11T05:42:07Z</dcterms:modified>
</cp:coreProperties>
</file>